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2436" y="10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mailto:beltrano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icrano@outlook.com.br" TargetMode="External"/><Relationship Id="rId5" Type="http://schemas.openxmlformats.org/officeDocument/2006/relationships/hyperlink" Target="mailto:fulano@gmail.com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85808" y="202049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 sz="2800" b="1" dirty="0" smtClean="0"/>
              <a:t>MODELO </a:t>
            </a:r>
            <a:r>
              <a:rPr lang="pt-BR" sz="2800" b="1" dirty="0"/>
              <a:t>PARA ELABORAÇÃO E FORMATAÇÃO DA APRESENTAÇÃO DOS TRABALHOS</a:t>
            </a:r>
            <a:endParaRPr sz="2800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267744" y="3291830"/>
            <a:ext cx="6400800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pt-BR" sz="2900" dirty="0"/>
              <a:t>Fulano da Silva - Graduando do Curso de XXXXX da Universidade Federal - UF</a:t>
            </a:r>
            <a:endParaRPr dirty="0"/>
          </a:p>
          <a:p>
            <a:pPr marL="0" lvl="0" indent="0" algn="l" rtl="0">
              <a:spcBef>
                <a:spcPts val="275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pt-BR" sz="2900" dirty="0"/>
              <a:t>Sicrano dos Santos - Mestrando do Curso de XXXXX da Universidade Estadual - UE</a:t>
            </a:r>
            <a:endParaRPr dirty="0"/>
          </a:p>
          <a:p>
            <a:pPr marL="0" lvl="0" indent="0" algn="l" rtl="0">
              <a:spcBef>
                <a:spcPts val="275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pt-BR" sz="2900" dirty="0"/>
              <a:t>Beltrano de </a:t>
            </a:r>
            <a:r>
              <a:rPr lang="pt-BR" sz="2900" dirty="0" err="1"/>
              <a:t>Araujo</a:t>
            </a:r>
            <a:r>
              <a:rPr lang="pt-BR" sz="2900" dirty="0"/>
              <a:t> - Orientador - titulação, Faculdade Ciências - UF</a:t>
            </a:r>
            <a:endParaRPr dirty="0"/>
          </a:p>
          <a:p>
            <a:pPr marL="0" lvl="0" indent="0" algn="l" rtl="0">
              <a:spcBef>
                <a:spcPts val="275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pt-BR" sz="2900" b="1" dirty="0"/>
              <a:t>Contatos:</a:t>
            </a:r>
            <a:r>
              <a:rPr lang="pt-BR" sz="2900" dirty="0"/>
              <a:t> </a:t>
            </a:r>
            <a:r>
              <a:rPr lang="pt-BR" sz="2900" u="sng" dirty="0">
                <a:solidFill>
                  <a:schemeClr val="hlink"/>
                </a:solidFill>
                <a:hlinkClick r:id="rId5"/>
              </a:rPr>
              <a:t>fulano@gmail.com</a:t>
            </a:r>
            <a:r>
              <a:rPr lang="pt-BR" sz="2900" dirty="0"/>
              <a:t>; </a:t>
            </a:r>
            <a:r>
              <a:rPr lang="pt-BR" sz="2900" u="sng" dirty="0">
                <a:solidFill>
                  <a:schemeClr val="hlink"/>
                </a:solidFill>
                <a:hlinkClick r:id="rId6"/>
              </a:rPr>
              <a:t>sicrano@outlook.com.br</a:t>
            </a:r>
            <a:r>
              <a:rPr lang="pt-BR" sz="2900" dirty="0"/>
              <a:t>; </a:t>
            </a:r>
            <a:r>
              <a:rPr lang="pt-BR" sz="2900" u="sng" dirty="0">
                <a:solidFill>
                  <a:schemeClr val="hlink"/>
                </a:solidFill>
                <a:hlinkClick r:id="rId7"/>
              </a:rPr>
              <a:t>beltrano@hotmail.com</a:t>
            </a:r>
            <a:endParaRPr sz="2900" dirty="0"/>
          </a:p>
          <a:p>
            <a:pPr marL="0" lvl="0" indent="0" algn="ctr" rtl="0">
              <a:spcBef>
                <a:spcPts val="304"/>
              </a:spcBef>
              <a:spcAft>
                <a:spcPts val="0"/>
              </a:spcAft>
              <a:buClr>
                <a:srgbClr val="888888"/>
              </a:buClr>
              <a:buSzPct val="114285"/>
              <a:buNone/>
            </a:pPr>
            <a:endParaRPr dirty="0"/>
          </a:p>
          <a:p>
            <a:pPr marL="0" lvl="0" indent="0" algn="ctr" rtl="0">
              <a:spcBef>
                <a:spcPts val="304"/>
              </a:spcBef>
              <a:spcAft>
                <a:spcPts val="0"/>
              </a:spcAft>
              <a:buClr>
                <a:srgbClr val="888888"/>
              </a:buClr>
              <a:buSzPct val="114285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0" name="Google Shape;60;p14"/>
          <p:cNvSpPr txBox="1"/>
          <p:nvPr/>
        </p:nvSpPr>
        <p:spPr>
          <a:xfrm>
            <a:off x="1803144" y="31543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31544" y="1223752"/>
            <a:ext cx="8280900" cy="31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itens do trabalho devem ser escritos de forma </a:t>
            </a:r>
            <a:r>
              <a:rPr lang="pt-BR" sz="1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topificada</a:t>
            </a: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 apenas as principais informações de cada item!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Devem ser usados até 10 slides!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envio do arquivo de apresentação deverá ser realizado em formato </a:t>
            </a:r>
            <a:r>
              <a:rPr lang="pt-BR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PDF</a:t>
            </a: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através da área do participante do </a:t>
            </a:r>
            <a:r>
              <a:rPr lang="pt-BR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principal</a:t>
            </a: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(aquele que submeteu o trabalho);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garantir o certificado de apresentação, o autor principal precisará estar credenciado</a:t>
            </a: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(presencial ou online) bem como </a:t>
            </a:r>
            <a:r>
              <a:rPr lang="pt-BR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enviar o arquivo de apresentação</a:t>
            </a:r>
            <a:r>
              <a:rPr lang="pt-BR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através do sistema. Não esqueça esses detalhes!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6" name="Google Shape;66;p15"/>
          <p:cNvSpPr txBox="1"/>
          <p:nvPr/>
        </p:nvSpPr>
        <p:spPr>
          <a:xfrm>
            <a:off x="584934" y="3395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584934" y="1635646"/>
            <a:ext cx="828092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JUSTIFICATIVA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METODOLOGIA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REFERENCIAL TEÓRICO (Pode vir anexo a introdução)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 E DISCUSSÃO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CONSIDERAÇÕES FINAIS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REFERÊNCIAS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169</Words>
  <Application>Microsoft Office PowerPoint</Application>
  <PresentationFormat>Apresentação na tela (16:9)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Noto Sans Symbols</vt:lpstr>
      <vt:lpstr>Simple Light</vt:lpstr>
      <vt:lpstr>MODELO PARA ELABORAÇÃO E FORMATAÇÃO DA APRESENTAÇÃO DOS TRABALHOS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PARA ELABORAÇÃO E FORMATAÇÃO DA APRESENTAÇÃO DOS TRABALHOS</dc:title>
  <dc:creator>Desktop</dc:creator>
  <cp:lastModifiedBy>Desktop</cp:lastModifiedBy>
  <cp:revision>2</cp:revision>
  <dcterms:modified xsi:type="dcterms:W3CDTF">2025-09-01T16:50:39Z</dcterms:modified>
</cp:coreProperties>
</file>